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4" r:id="rId6"/>
    <p:sldId id="265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2CDFC-BA38-4938-82AD-DF628A6B27FB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88E87-77E0-499A-9F64-F3418F18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388E87-77E0-499A-9F64-F3418F1887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840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16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24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7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3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06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6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2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23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21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623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17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1F47D-5CA8-4542-81FC-786811B582D9}" type="datetimeFigureOut">
              <a:rPr lang="en-US" smtClean="0"/>
              <a:t>03/01/2013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CE8A2-AD24-4575-8C67-75BB81FAC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486400"/>
            <a:ext cx="7772400" cy="6096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Car Rental Solutions Login Section</a:t>
            </a:r>
            <a:endParaRPr lang="en-US" sz="2800" u="sn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7" y="385295"/>
            <a:ext cx="8915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066800" y="6089565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</a:t>
            </a:r>
            <a:r>
              <a:rPr lang="en-US" sz="1600" dirty="0" smtClean="0"/>
              <a:t>Multi Company and Branch Option available]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41120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Report Section</a:t>
            </a:r>
            <a:endParaRPr lang="en-US" sz="28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153" y="5943600"/>
            <a:ext cx="8977694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[Reports can be made for Billing, Booking, Pending, Ledgers, Vehicles </a:t>
            </a:r>
            <a:r>
              <a:rPr lang="en-US" sz="1600" dirty="0" err="1" smtClean="0"/>
              <a:t>etc</a:t>
            </a:r>
            <a:r>
              <a:rPr lang="en-US" sz="1600" dirty="0" smtClean="0"/>
              <a:t> with PDF, Excel and Print  option]</a:t>
            </a:r>
            <a:endParaRPr lang="en-US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4" y="154548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242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Master Section</a:t>
            </a:r>
            <a:endParaRPr lang="en-US" sz="28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153" y="5943600"/>
            <a:ext cx="8977694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[Auto Complete and other Master data can be easily added/updated in this section]</a:t>
            </a:r>
            <a:endParaRPr lang="en-US" sz="1600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3" y="152400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242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Hotel Booking Add/Edit</a:t>
            </a:r>
            <a:endParaRPr lang="en-US" sz="2800" u="sng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[Booking and billing for Hotels can also be made from the Software]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3" y="128790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681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Ticket Booking Add/Edit</a:t>
            </a:r>
            <a:endParaRPr lang="en-US" sz="2800" u="sng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[Booking and billing for Hotels can also be made from the Software]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4" y="103032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218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Ticket Booking Add/Edit</a:t>
            </a:r>
            <a:endParaRPr lang="en-US" sz="2800" u="sng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[Booking and billing for Hotels can also be made from the Software]</a:t>
            </a: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4" y="141669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480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Payroll (Attendance Sheet)</a:t>
            </a:r>
            <a:endParaRPr lang="en-US" sz="2800" u="sng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[Attendance Sheet can be imported from excel or can  </a:t>
            </a:r>
            <a:r>
              <a:rPr lang="en-US" sz="1600" dirty="0" smtClean="0"/>
              <a:t>be made from the Software]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6790"/>
            <a:ext cx="8686800" cy="4883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916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Payroll </a:t>
            </a:r>
            <a:r>
              <a:rPr lang="en-US" sz="2800" u="sng" dirty="0" err="1" smtClean="0"/>
              <a:t>PaySlip</a:t>
            </a:r>
            <a:endParaRPr lang="en-US" sz="2800" u="sng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[Staff and Driver Muster and Payroll can be </a:t>
            </a:r>
            <a:r>
              <a:rPr lang="en-US" sz="1600" dirty="0" smtClean="0"/>
              <a:t>maintained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771165" cy="4931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916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Voucher Register</a:t>
            </a:r>
            <a:endParaRPr lang="en-US" sz="2800" u="sng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[Sales, </a:t>
            </a:r>
            <a:r>
              <a:rPr lang="en-US" sz="1600" dirty="0" err="1" smtClean="0"/>
              <a:t>Reciepts</a:t>
            </a:r>
            <a:r>
              <a:rPr lang="en-US" sz="1600" dirty="0" smtClean="0"/>
              <a:t>, Purchase and Payment Vouchers]</a:t>
            </a: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86800" cy="4883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695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Voucher Entry</a:t>
            </a:r>
            <a:endParaRPr lang="en-US" sz="2800" u="sng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[Sales, Purchase, Payment and Receipts vouchers can be entered and </a:t>
            </a:r>
            <a:r>
              <a:rPr lang="en-US" sz="1600" dirty="0" smtClean="0"/>
              <a:t>update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771165" cy="4931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695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334000"/>
            <a:ext cx="7772400" cy="5334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Duty Chart</a:t>
            </a:r>
            <a:endParaRPr lang="en-US" sz="2800" u="sng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2" y="145772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[Chart can be filter by any available fields]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12242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3" y="193185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914400" y="5334000"/>
            <a:ext cx="7772400" cy="5334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Duty Add/Edit Section</a:t>
            </a:r>
            <a:endParaRPr lang="en-US" sz="28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153" y="5943600"/>
            <a:ext cx="8977693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[Duties can be added by New button and can be edited by clicking on Booking id from Duty Chart Section]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12242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Booking Add/Edit</a:t>
            </a:r>
            <a:endParaRPr lang="en-US" sz="28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[Auto complete features are available to </a:t>
            </a:r>
            <a:r>
              <a:rPr lang="en-US" sz="1600" dirty="0" err="1" smtClean="0"/>
              <a:t>Billedto</a:t>
            </a:r>
            <a:r>
              <a:rPr lang="en-US" sz="1600" dirty="0" smtClean="0"/>
              <a:t>, </a:t>
            </a:r>
            <a:r>
              <a:rPr lang="en-US" sz="1600" dirty="0" err="1" smtClean="0"/>
              <a:t>Dutytype</a:t>
            </a:r>
            <a:r>
              <a:rPr lang="en-US" sz="1600" dirty="0" smtClean="0"/>
              <a:t>, city, vehicle and other fields]</a:t>
            </a:r>
            <a:endParaRPr lang="en-US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3" y="128790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242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Booking </a:t>
            </a:r>
            <a:r>
              <a:rPr lang="en-US" sz="2800" u="sng" dirty="0" smtClean="0"/>
              <a:t>SMS/Email</a:t>
            </a:r>
            <a:endParaRPr lang="en-US" sz="28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8765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</a:t>
            </a:r>
            <a:r>
              <a:rPr lang="en-US" sz="1600" dirty="0" err="1" smtClean="0"/>
              <a:t>Sms</a:t>
            </a:r>
            <a:r>
              <a:rPr lang="en-US" sz="1600" dirty="0" smtClean="0"/>
              <a:t> / Email can be viewed / Edited before sending]</a:t>
            </a: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1536"/>
            <a:ext cx="8763000" cy="4926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86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Billing Section</a:t>
            </a:r>
            <a:endParaRPr lang="en-US" sz="2800" u="sng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47902" y="59436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[Multiple bookings can be selected and processed in Single Invoice]</a:t>
            </a:r>
            <a:endParaRPr lang="en-US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2" y="128790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311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Billing Section</a:t>
            </a:r>
            <a:endParaRPr lang="en-US" sz="28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153" y="5943600"/>
            <a:ext cx="8977694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[All fields can be edited during billing process. S.T. can be excluded from total as per new rule.]</a:t>
            </a:r>
            <a:endParaRPr lang="en-US" sz="1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3" y="103032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242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Invoice Print Section</a:t>
            </a:r>
            <a:endParaRPr lang="en-US" sz="28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153" y="5943600"/>
            <a:ext cx="8977694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[Invoice can be Print / Save as PDF and emailed from Print Section]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3" y="115911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242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14400" y="5334000"/>
            <a:ext cx="7772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Vehicle Maintenance Section</a:t>
            </a:r>
            <a:endParaRPr lang="en-US" sz="2800" u="sng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0153" y="5943600"/>
            <a:ext cx="8977694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[Vehicle Servicing / Fueling and Other </a:t>
            </a:r>
            <a:r>
              <a:rPr lang="en-US" sz="1600" dirty="0" err="1" smtClean="0"/>
              <a:t>Impotant</a:t>
            </a:r>
            <a:r>
              <a:rPr lang="en-US" sz="1600" dirty="0" smtClean="0"/>
              <a:t> </a:t>
            </a:r>
            <a:r>
              <a:rPr lang="en-US" sz="1600" dirty="0" err="1" smtClean="0"/>
              <a:t>followups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3" y="167427"/>
            <a:ext cx="8977694" cy="504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242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311</Words>
  <Application>Microsoft Office PowerPoint</Application>
  <PresentationFormat>On-screen Show (4:3)</PresentationFormat>
  <Paragraphs>37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Car Rental Solutions Login Section</vt:lpstr>
      <vt:lpstr>Duty Chart</vt:lpstr>
      <vt:lpstr>Duty Add/Edit Section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 Rental Solutions Login Section</dc:title>
  <dc:creator>Infosol</dc:creator>
  <cp:lastModifiedBy>Infosol</cp:lastModifiedBy>
  <cp:revision>29</cp:revision>
  <dcterms:created xsi:type="dcterms:W3CDTF">2012-10-19T05:01:45Z</dcterms:created>
  <dcterms:modified xsi:type="dcterms:W3CDTF">2013-01-03T15:21:21Z</dcterms:modified>
</cp:coreProperties>
</file>